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77" r:id="rId5"/>
    <p:sldId id="265" r:id="rId6"/>
    <p:sldId id="276" r:id="rId7"/>
    <p:sldId id="266" r:id="rId8"/>
    <p:sldId id="270" r:id="rId9"/>
    <p:sldId id="271" r:id="rId10"/>
    <p:sldId id="273" r:id="rId11"/>
    <p:sldId id="278" r:id="rId12"/>
    <p:sldId id="274" r:id="rId13"/>
    <p:sldId id="268" r:id="rId14"/>
    <p:sldId id="260" r:id="rId15"/>
    <p:sldId id="263" r:id="rId16"/>
    <p:sldId id="264" r:id="rId17"/>
    <p:sldId id="267" r:id="rId18"/>
    <p:sldId id="279" r:id="rId19"/>
    <p:sldId id="275" r:id="rId20"/>
    <p:sldId id="261" r:id="rId21"/>
    <p:sldId id="262" r:id="rId22"/>
  </p:sldIdLst>
  <p:sldSz cx="18288000" cy="10287000"/>
  <p:notesSz cx="10287000" cy="18288000"/>
  <p:embeddedFontLst>
    <p:embeddedFont>
      <p:font typeface="Arial Black" panose="020B0A04020102020204" pitchFamily="34" charset="0"/>
      <p:bold r:id="rId23"/>
    </p:embeddedFont>
    <p:embeddedFont>
      <p:font typeface="a옛날사진관3" panose="02020600000000000000" pitchFamily="18" charset="-127"/>
      <p:regular r:id="rId24"/>
    </p:embeddedFont>
    <p:embeddedFont>
      <p:font typeface="a땅콩B" panose="02020600000000000000" pitchFamily="18" charset="-127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8" d="100"/>
          <a:sy n="58" d="100"/>
        </p:scale>
        <p:origin x="-466" y="1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조 민희" userId="dcfa888d85060323" providerId="LiveId" clId="{CE813B3B-E3B7-45E8-8594-D6C7733E937C}"/>
    <pc:docChg chg="undo custSel modSld">
      <pc:chgData name="조 민희" userId="dcfa888d85060323" providerId="LiveId" clId="{CE813B3B-E3B7-45E8-8594-D6C7733E937C}" dt="2021-07-25T04:47:58.840" v="48" actId="1076"/>
      <pc:docMkLst>
        <pc:docMk/>
      </pc:docMkLst>
      <pc:sldChg chg="modSp mod">
        <pc:chgData name="조 민희" userId="dcfa888d85060323" providerId="LiveId" clId="{CE813B3B-E3B7-45E8-8594-D6C7733E937C}" dt="2021-07-25T04:45:15.268" v="5" actId="1076"/>
        <pc:sldMkLst>
          <pc:docMk/>
          <pc:sldMk cId="0" sldId="256"/>
        </pc:sldMkLst>
        <pc:spChg chg="mod">
          <ac:chgData name="조 민희" userId="dcfa888d85060323" providerId="LiveId" clId="{CE813B3B-E3B7-45E8-8594-D6C7733E937C}" dt="2021-07-25T04:44:55.024" v="1" actId="1076"/>
          <ac:spMkLst>
            <pc:docMk/>
            <pc:sldMk cId="0" sldId="256"/>
            <ac:spMk id="8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5:04.762" v="3" actId="1076"/>
          <ac:spMkLst>
            <pc:docMk/>
            <pc:sldMk cId="0" sldId="256"/>
            <ac:spMk id="24" creationId="{00000000-0000-0000-0000-000000000000}"/>
          </ac:spMkLst>
        </pc:spChg>
        <pc:grpChg chg="mod">
          <ac:chgData name="조 민희" userId="dcfa888d85060323" providerId="LiveId" clId="{CE813B3B-E3B7-45E8-8594-D6C7733E937C}" dt="2021-07-25T04:45:15.268" v="5" actId="1076"/>
          <ac:grpSpMkLst>
            <pc:docMk/>
            <pc:sldMk cId="0" sldId="256"/>
            <ac:grpSpMk id="1002" creationId="{00000000-0000-0000-0000-000000000000}"/>
          </ac:grpSpMkLst>
        </pc:grpChg>
      </pc:sldChg>
      <pc:sldChg chg="modSp mod">
        <pc:chgData name="조 민희" userId="dcfa888d85060323" providerId="LiveId" clId="{CE813B3B-E3B7-45E8-8594-D6C7733E937C}" dt="2021-07-25T04:46:04.062" v="18" actId="1076"/>
        <pc:sldMkLst>
          <pc:docMk/>
          <pc:sldMk cId="0" sldId="257"/>
        </pc:sldMkLst>
        <pc:spChg chg="mod">
          <ac:chgData name="조 민희" userId="dcfa888d85060323" providerId="LiveId" clId="{CE813B3B-E3B7-45E8-8594-D6C7733E937C}" dt="2021-07-25T04:45:31.152" v="7" actId="1076"/>
          <ac:spMkLst>
            <pc:docMk/>
            <pc:sldMk cId="0" sldId="257"/>
            <ac:spMk id="2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6:04.062" v="18" actId="1076"/>
          <ac:spMkLst>
            <pc:docMk/>
            <pc:sldMk cId="0" sldId="257"/>
            <ac:spMk id="24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6:01.968" v="17" actId="1076"/>
          <ac:spMkLst>
            <pc:docMk/>
            <pc:sldMk cId="0" sldId="257"/>
            <ac:spMk id="31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5:59.294" v="16" actId="1076"/>
          <ac:spMkLst>
            <pc:docMk/>
            <pc:sldMk cId="0" sldId="257"/>
            <ac:spMk id="38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5:57.236" v="15" actId="1076"/>
          <ac:spMkLst>
            <pc:docMk/>
            <pc:sldMk cId="0" sldId="257"/>
            <ac:spMk id="45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5:33.620" v="8" actId="1076"/>
          <ac:spMkLst>
            <pc:docMk/>
            <pc:sldMk cId="0" sldId="257"/>
            <ac:spMk id="46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5:36.666" v="9" actId="1076"/>
          <ac:spMkLst>
            <pc:docMk/>
            <pc:sldMk cId="0" sldId="257"/>
            <ac:spMk id="47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5:40.103" v="10" actId="1076"/>
          <ac:spMkLst>
            <pc:docMk/>
            <pc:sldMk cId="0" sldId="257"/>
            <ac:spMk id="48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5:45.160" v="11" actId="1076"/>
          <ac:spMkLst>
            <pc:docMk/>
            <pc:sldMk cId="0" sldId="257"/>
            <ac:spMk id="49" creationId="{00000000-0000-0000-0000-000000000000}"/>
          </ac:spMkLst>
        </pc:spChg>
      </pc:sldChg>
      <pc:sldChg chg="modSp mod">
        <pc:chgData name="조 민희" userId="dcfa888d85060323" providerId="LiveId" clId="{CE813B3B-E3B7-45E8-8594-D6C7733E937C}" dt="2021-07-25T04:46:36.312" v="25" actId="1076"/>
        <pc:sldMkLst>
          <pc:docMk/>
          <pc:sldMk cId="0" sldId="258"/>
        </pc:sldMkLst>
        <pc:spChg chg="mod">
          <ac:chgData name="조 민희" userId="dcfa888d85060323" providerId="LiveId" clId="{CE813B3B-E3B7-45E8-8594-D6C7733E937C}" dt="2021-07-25T04:46:27.964" v="22" actId="1076"/>
          <ac:spMkLst>
            <pc:docMk/>
            <pc:sldMk cId="0" sldId="258"/>
            <ac:spMk id="23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6:16.056" v="20" actId="1076"/>
          <ac:spMkLst>
            <pc:docMk/>
            <pc:sldMk cId="0" sldId="258"/>
            <ac:spMk id="24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6:36.312" v="25" actId="1076"/>
          <ac:spMkLst>
            <pc:docMk/>
            <pc:sldMk cId="0" sldId="258"/>
            <ac:spMk id="25" creationId="{00000000-0000-0000-0000-000000000000}"/>
          </ac:spMkLst>
        </pc:spChg>
      </pc:sldChg>
      <pc:sldChg chg="addSp delSp modSp mod">
        <pc:chgData name="조 민희" userId="dcfa888d85060323" providerId="LiveId" clId="{CE813B3B-E3B7-45E8-8594-D6C7733E937C}" dt="2021-07-25T04:46:58.050" v="31"/>
        <pc:sldMkLst>
          <pc:docMk/>
          <pc:sldMk cId="0" sldId="259"/>
        </pc:sldMkLst>
        <pc:spChg chg="add mod">
          <ac:chgData name="조 민희" userId="dcfa888d85060323" providerId="LiveId" clId="{CE813B3B-E3B7-45E8-8594-D6C7733E937C}" dt="2021-07-25T04:46:51.037" v="29" actId="20577"/>
          <ac:spMkLst>
            <pc:docMk/>
            <pc:sldMk cId="0" sldId="259"/>
            <ac:spMk id="22" creationId="{9BB63D9D-1511-407D-8FB6-C8B88C2EE163}"/>
          </ac:spMkLst>
        </pc:spChg>
        <pc:spChg chg="del">
          <ac:chgData name="조 민희" userId="dcfa888d85060323" providerId="LiveId" clId="{CE813B3B-E3B7-45E8-8594-D6C7733E937C}" dt="2021-07-25T04:46:57.782" v="30" actId="478"/>
          <ac:spMkLst>
            <pc:docMk/>
            <pc:sldMk cId="0" sldId="259"/>
            <ac:spMk id="23" creationId="{00000000-0000-0000-0000-000000000000}"/>
          </ac:spMkLst>
        </pc:spChg>
        <pc:spChg chg="del">
          <ac:chgData name="조 민희" userId="dcfa888d85060323" providerId="LiveId" clId="{CE813B3B-E3B7-45E8-8594-D6C7733E937C}" dt="2021-07-25T04:46:48.879" v="26" actId="478"/>
          <ac:spMkLst>
            <pc:docMk/>
            <pc:sldMk cId="0" sldId="259"/>
            <ac:spMk id="24" creationId="{00000000-0000-0000-0000-000000000000}"/>
          </ac:spMkLst>
        </pc:spChg>
        <pc:spChg chg="add mod">
          <ac:chgData name="조 민희" userId="dcfa888d85060323" providerId="LiveId" clId="{CE813B3B-E3B7-45E8-8594-D6C7733E937C}" dt="2021-07-25T04:46:58.050" v="31"/>
          <ac:spMkLst>
            <pc:docMk/>
            <pc:sldMk cId="0" sldId="259"/>
            <ac:spMk id="26" creationId="{8D7769BB-F1C3-44BF-9FC7-77EA2E6853C3}"/>
          </ac:spMkLst>
        </pc:spChg>
      </pc:sldChg>
      <pc:sldChg chg="addSp delSp modSp mod">
        <pc:chgData name="조 민희" userId="dcfa888d85060323" providerId="LiveId" clId="{CE813B3B-E3B7-45E8-8594-D6C7733E937C}" dt="2021-07-25T04:47:18.278" v="38" actId="1076"/>
        <pc:sldMkLst>
          <pc:docMk/>
          <pc:sldMk cId="0" sldId="260"/>
        </pc:sldMkLst>
        <pc:spChg chg="add mod">
          <ac:chgData name="조 민희" userId="dcfa888d85060323" providerId="LiveId" clId="{CE813B3B-E3B7-45E8-8594-D6C7733E937C}" dt="2021-07-25T04:47:10.188" v="35" actId="20577"/>
          <ac:spMkLst>
            <pc:docMk/>
            <pc:sldMk cId="0" sldId="260"/>
            <ac:spMk id="20" creationId="{B024AE8A-0B60-471D-B228-23D89926AC62}"/>
          </ac:spMkLst>
        </pc:spChg>
        <pc:spChg chg="mod">
          <ac:chgData name="조 민희" userId="dcfa888d85060323" providerId="LiveId" clId="{CE813B3B-E3B7-45E8-8594-D6C7733E937C}" dt="2021-07-25T04:47:13.770" v="36" actId="1076"/>
          <ac:spMkLst>
            <pc:docMk/>
            <pc:sldMk cId="0" sldId="260"/>
            <ac:spMk id="23" creationId="{00000000-0000-0000-0000-000000000000}"/>
          </ac:spMkLst>
        </pc:spChg>
        <pc:spChg chg="del">
          <ac:chgData name="조 민희" userId="dcfa888d85060323" providerId="LiveId" clId="{CE813B3B-E3B7-45E8-8594-D6C7733E937C}" dt="2021-07-25T04:47:08.157" v="32" actId="478"/>
          <ac:spMkLst>
            <pc:docMk/>
            <pc:sldMk cId="0" sldId="260"/>
            <ac:spMk id="24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7:18.278" v="38" actId="1076"/>
          <ac:spMkLst>
            <pc:docMk/>
            <pc:sldMk cId="0" sldId="260"/>
            <ac:spMk id="25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7:16.888" v="37" actId="1076"/>
          <ac:spMkLst>
            <pc:docMk/>
            <pc:sldMk cId="0" sldId="260"/>
            <ac:spMk id="26" creationId="{00000000-0000-0000-0000-000000000000}"/>
          </ac:spMkLst>
        </pc:spChg>
      </pc:sldChg>
      <pc:sldChg chg="addSp delSp modSp mod">
        <pc:chgData name="조 민희" userId="dcfa888d85060323" providerId="LiveId" clId="{CE813B3B-E3B7-45E8-8594-D6C7733E937C}" dt="2021-07-25T04:47:35.162" v="45" actId="1076"/>
        <pc:sldMkLst>
          <pc:docMk/>
          <pc:sldMk cId="0" sldId="261"/>
        </pc:sldMkLst>
        <pc:spChg chg="add mod">
          <ac:chgData name="조 민희" userId="dcfa888d85060323" providerId="LiveId" clId="{CE813B3B-E3B7-45E8-8594-D6C7733E937C}" dt="2021-07-25T04:47:26.925" v="42" actId="20577"/>
          <ac:spMkLst>
            <pc:docMk/>
            <pc:sldMk cId="0" sldId="261"/>
            <ac:spMk id="17" creationId="{25860390-92EF-41BF-8D4A-929C65CA8FCF}"/>
          </ac:spMkLst>
        </pc:spChg>
        <pc:spChg chg="add mod">
          <ac:chgData name="조 민희" userId="dcfa888d85060323" providerId="LiveId" clId="{CE813B3B-E3B7-45E8-8594-D6C7733E937C}" dt="2021-07-25T04:47:32.319" v="44"/>
          <ac:spMkLst>
            <pc:docMk/>
            <pc:sldMk cId="0" sldId="261"/>
            <ac:spMk id="19" creationId="{959AF2C9-46F7-431D-952A-AF59C0FFF630}"/>
          </ac:spMkLst>
        </pc:spChg>
        <pc:spChg chg="del">
          <ac:chgData name="조 민희" userId="dcfa888d85060323" providerId="LiveId" clId="{CE813B3B-E3B7-45E8-8594-D6C7733E937C}" dt="2021-07-25T04:47:29.213" v="43" actId="478"/>
          <ac:spMkLst>
            <pc:docMk/>
            <pc:sldMk cId="0" sldId="261"/>
            <ac:spMk id="20" creationId="{00000000-0000-0000-0000-000000000000}"/>
          </ac:spMkLst>
        </pc:spChg>
        <pc:spChg chg="del">
          <ac:chgData name="조 민희" userId="dcfa888d85060323" providerId="LiveId" clId="{CE813B3B-E3B7-45E8-8594-D6C7733E937C}" dt="2021-07-25T04:47:24.308" v="39" actId="478"/>
          <ac:spMkLst>
            <pc:docMk/>
            <pc:sldMk cId="0" sldId="261"/>
            <ac:spMk id="21" creationId="{00000000-0000-0000-0000-000000000000}"/>
          </ac:spMkLst>
        </pc:spChg>
        <pc:spChg chg="mod">
          <ac:chgData name="조 민희" userId="dcfa888d85060323" providerId="LiveId" clId="{CE813B3B-E3B7-45E8-8594-D6C7733E937C}" dt="2021-07-25T04:47:35.162" v="45" actId="1076"/>
          <ac:spMkLst>
            <pc:docMk/>
            <pc:sldMk cId="0" sldId="261"/>
            <ac:spMk id="22" creationId="{00000000-0000-0000-0000-000000000000}"/>
          </ac:spMkLst>
        </pc:spChg>
      </pc:sldChg>
      <pc:sldChg chg="modSp mod">
        <pc:chgData name="조 민희" userId="dcfa888d85060323" providerId="LiveId" clId="{CE813B3B-E3B7-45E8-8594-D6C7733E937C}" dt="2021-07-25T04:47:58.840" v="48" actId="1076"/>
        <pc:sldMkLst>
          <pc:docMk/>
          <pc:sldMk cId="0" sldId="262"/>
        </pc:sldMkLst>
        <pc:spChg chg="mod">
          <ac:chgData name="조 민희" userId="dcfa888d85060323" providerId="LiveId" clId="{CE813B3B-E3B7-45E8-8594-D6C7733E937C}" dt="2021-07-25T04:47:58.840" v="48" actId="1076"/>
          <ac:spMkLst>
            <pc:docMk/>
            <pc:sldMk cId="0" sldId="262"/>
            <ac:spMk id="1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image" Target="../media/image37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12" Type="http://schemas.openxmlformats.org/officeDocument/2006/relationships/image" Target="../media/image3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35.png"/><Relationship Id="rId5" Type="http://schemas.openxmlformats.org/officeDocument/2006/relationships/image" Target="../media/image5.png"/><Relationship Id="rId10" Type="http://schemas.openxmlformats.org/officeDocument/2006/relationships/image" Target="../media/image34.png"/><Relationship Id="rId4" Type="http://schemas.openxmlformats.org/officeDocument/2006/relationships/image" Target="../media/image4.png"/><Relationship Id="rId9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40.png"/><Relationship Id="rId4" Type="http://schemas.openxmlformats.org/officeDocument/2006/relationships/image" Target="../media/image4.png"/><Relationship Id="rId9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44.png"/><Relationship Id="rId5" Type="http://schemas.openxmlformats.org/officeDocument/2006/relationships/image" Target="../media/image5.png"/><Relationship Id="rId10" Type="http://schemas.openxmlformats.org/officeDocument/2006/relationships/image" Target="../media/image43.png"/><Relationship Id="rId4" Type="http://schemas.openxmlformats.org/officeDocument/2006/relationships/image" Target="../media/image4.png"/><Relationship Id="rId9" Type="http://schemas.openxmlformats.org/officeDocument/2006/relationships/image" Target="../media/image4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4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4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4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5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5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12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9.png"/><Relationship Id="rId5" Type="http://schemas.openxmlformats.org/officeDocument/2006/relationships/image" Target="../media/image5.png"/><Relationship Id="rId10" Type="http://schemas.openxmlformats.org/officeDocument/2006/relationships/image" Target="../media/image18.png"/><Relationship Id="rId4" Type="http://schemas.openxmlformats.org/officeDocument/2006/relationships/image" Target="../media/image4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25.png"/><Relationship Id="rId5" Type="http://schemas.openxmlformats.org/officeDocument/2006/relationships/image" Target="../media/image5.png"/><Relationship Id="rId10" Type="http://schemas.openxmlformats.org/officeDocument/2006/relationships/image" Target="../media/image24.png"/><Relationship Id="rId4" Type="http://schemas.openxmlformats.org/officeDocument/2006/relationships/image" Target="../media/image4.pn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28.png"/><Relationship Id="rId4" Type="http://schemas.openxmlformats.org/officeDocument/2006/relationships/image" Target="../media/image4.png"/><Relationship Id="rId9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31.png"/><Relationship Id="rId4" Type="http://schemas.openxmlformats.org/officeDocument/2006/relationships/image" Target="../media/image4.png"/><Relationship Id="rId9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16671" y="1511706"/>
            <a:ext cx="5672575" cy="7912774"/>
            <a:chOff x="1116671" y="1511706"/>
            <a:chExt cx="5672575" cy="791277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16671" y="1511706"/>
              <a:ext cx="5672575" cy="7912774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4724401" y="6743701"/>
            <a:ext cx="13335000" cy="163188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8800" kern="0" spc="-500" dirty="0" smtClean="0">
                <a:solidFill>
                  <a:srgbClr val="FFFFFF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  <a:cs typeface="G마켓 산스 Bold" pitchFamily="34" charset="0"/>
              </a:rPr>
              <a:t>반려동물을 찾아서 슈팅 게임</a:t>
            </a:r>
            <a:endParaRPr lang="en-US" sz="8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sp>
        <p:nvSpPr>
          <p:cNvPr id="24" name="Object 24"/>
          <p:cNvSpPr txBox="1"/>
          <p:nvPr/>
        </p:nvSpPr>
        <p:spPr>
          <a:xfrm>
            <a:off x="14238476" y="8522680"/>
            <a:ext cx="3363724" cy="101200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600" kern="0" spc="-200" dirty="0" smtClean="0">
                <a:solidFill>
                  <a:srgbClr val="FFFFFF"/>
                </a:solidFill>
                <a:latin typeface="a땅콩B" panose="02020600000000000000" pitchFamily="18" charset="-127"/>
                <a:ea typeface="a땅콩B" panose="02020600000000000000" pitchFamily="18" charset="-127"/>
                <a:cs typeface="G마켓 산스 Bold" pitchFamily="34" charset="0"/>
              </a:rPr>
              <a:t>2022531015 </a:t>
            </a:r>
            <a:r>
              <a:rPr lang="ko-KR" altLang="en-US" sz="3600" kern="0" spc="-200" dirty="0" smtClean="0">
                <a:solidFill>
                  <a:srgbClr val="FFFFFF"/>
                </a:solidFill>
                <a:latin typeface="a땅콩B" panose="02020600000000000000" pitchFamily="18" charset="-127"/>
                <a:ea typeface="a땅콩B" panose="02020600000000000000" pitchFamily="18" charset="-127"/>
                <a:cs typeface="G마켓 산스 Bold" pitchFamily="34" charset="0"/>
              </a:rPr>
              <a:t>이금주</a:t>
            </a:r>
            <a:endParaRPr lang="en-US" sz="36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2" name="Object 24">
            <a:extLst>
              <a:ext uri="{FF2B5EF4-FFF2-40B4-BE49-F238E27FC236}">
                <a16:creationId xmlns="" xmlns:a16="http://schemas.microsoft.com/office/drawing/2014/main" id="{9BB63D9D-1511-407D-8FB6-C8B88C2EE163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02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="" xmlns:a16="http://schemas.microsoft.com/office/drawing/2014/main" id="{8D7769BB-F1C3-44BF-9FC7-77EA2E6853C3}"/>
              </a:ext>
            </a:extLst>
          </p:cNvPr>
          <p:cNvSpPr txBox="1"/>
          <p:nvPr/>
        </p:nvSpPr>
        <p:spPr>
          <a:xfrm>
            <a:off x="2286000" y="960456"/>
            <a:ext cx="14870909" cy="105884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기능 및 키 설명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–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기능 </a:t>
            </a:r>
            <a:r>
              <a:rPr lang="en-US" altLang="ko-KR" sz="4000" kern="0" spc="-200" dirty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4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 UI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창</a:t>
            </a:r>
            <a:endParaRPr lang="en-US" sz="40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058" y="2133275"/>
            <a:ext cx="4829175" cy="210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Object 25"/>
          <p:cNvSpPr txBox="1"/>
          <p:nvPr/>
        </p:nvSpPr>
        <p:spPr>
          <a:xfrm>
            <a:off x="6480892" y="5046616"/>
            <a:ext cx="4352926" cy="11636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체력 및 가지고 있는 총알과 코인 수를 알려준다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11" y="5219700"/>
            <a:ext cx="4875421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Object 25"/>
          <p:cNvSpPr txBox="1"/>
          <p:nvPr/>
        </p:nvSpPr>
        <p:spPr>
          <a:xfrm>
            <a:off x="324044" y="7377150"/>
            <a:ext cx="6161201" cy="685800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무기를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E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키를 통해 먹으면 늘어남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891" y="2133275"/>
            <a:ext cx="4352926" cy="250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Object 25"/>
          <p:cNvSpPr txBox="1"/>
          <p:nvPr/>
        </p:nvSpPr>
        <p:spPr>
          <a:xfrm>
            <a:off x="615463" y="4533900"/>
            <a:ext cx="6161201" cy="685800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아무것도 무기가 없을 때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UI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창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2400" y="6349364"/>
            <a:ext cx="4088214" cy="1370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Object 25"/>
          <p:cNvSpPr txBox="1"/>
          <p:nvPr/>
        </p:nvSpPr>
        <p:spPr>
          <a:xfrm>
            <a:off x="11582400" y="8062950"/>
            <a:ext cx="4352926" cy="11636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배틀 중일 경우 시간을</a:t>
            </a:r>
            <a:endParaRPr lang="en-US" altLang="ko-KR" sz="3200" dirty="0" smtClean="0">
              <a:latin typeface="a땅콩B" panose="02020600000000000000" pitchFamily="18" charset="-127"/>
              <a:ea typeface="a땅콩B" panose="02020600000000000000" pitchFamily="18" charset="-127"/>
            </a:endParaRPr>
          </a:p>
          <a:p>
            <a:pPr algn="ctr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알려준다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10246" name="Picture 6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5800" y="2133274"/>
            <a:ext cx="1219200" cy="2505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Object 25"/>
          <p:cNvSpPr txBox="1"/>
          <p:nvPr/>
        </p:nvSpPr>
        <p:spPr>
          <a:xfrm>
            <a:off x="11351623" y="5059407"/>
            <a:ext cx="4352926" cy="11636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마리 수를 알려주는</a:t>
            </a:r>
            <a:endParaRPr lang="en-US" altLang="ko-KR" sz="3200" dirty="0" smtClean="0">
              <a:latin typeface="a땅콩B" panose="02020600000000000000" pitchFamily="18" charset="-127"/>
              <a:ea typeface="a땅콩B" panose="02020600000000000000" pitchFamily="18" charset="-127"/>
            </a:endParaRPr>
          </a:p>
          <a:p>
            <a:pPr algn="ctr"/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UI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이다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10247" name="Picture 7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3328" y="6391768"/>
            <a:ext cx="4200490" cy="240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Object 25"/>
          <p:cNvSpPr txBox="1"/>
          <p:nvPr/>
        </p:nvSpPr>
        <p:spPr>
          <a:xfrm>
            <a:off x="6620229" y="8953500"/>
            <a:ext cx="4352926" cy="11636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장전 시 옆 쪽 총알의 최대 개수가 줄어들게 된다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9488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2" name="Object 24">
            <a:extLst>
              <a:ext uri="{FF2B5EF4-FFF2-40B4-BE49-F238E27FC236}">
                <a16:creationId xmlns="" xmlns:a16="http://schemas.microsoft.com/office/drawing/2014/main" id="{9BB63D9D-1511-407D-8FB6-C8B88C2EE163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02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="" xmlns:a16="http://schemas.microsoft.com/office/drawing/2014/main" id="{8D7769BB-F1C3-44BF-9FC7-77EA2E6853C3}"/>
              </a:ext>
            </a:extLst>
          </p:cNvPr>
          <p:cNvSpPr txBox="1"/>
          <p:nvPr/>
        </p:nvSpPr>
        <p:spPr>
          <a:xfrm>
            <a:off x="2286000" y="960456"/>
            <a:ext cx="14870909" cy="105884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기능 및 키 설명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–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기능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4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다음 스테이지 </a:t>
            </a:r>
            <a:endParaRPr lang="en-US" sz="40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324100"/>
            <a:ext cx="5181600" cy="398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250995" y="7577197"/>
            <a:ext cx="1590591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Next stage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구역에 들어가게 되면 구역이 사라지면서 상점 또한 사라짐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배틀동안은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구매 못하게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된다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하지만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1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개의 스테이지에서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몬스터를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다 죽이고 끝나고 다음 스테이지로 넘어 갈 때 다시 상점이 생성되므로 구입하면 된다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몬스터의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종류는 랜덤으로 나오며 밑에 </a:t>
            </a:r>
            <a:r>
              <a:rPr lang="en-US" altLang="ko-KR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ui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가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몬스터의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종류 및 마리 수를 표현해주며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1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스테이지에서는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1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마리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..2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스테이지에서는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2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마리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이런식이며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스테이지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5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가 되면 최종 보스가 나온다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endParaRPr lang="ko-KR" alt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799" y="2289946"/>
            <a:ext cx="5181601" cy="398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5600" y="2289947"/>
            <a:ext cx="7239000" cy="398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2252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2" name="Object 24">
            <a:extLst>
              <a:ext uri="{FF2B5EF4-FFF2-40B4-BE49-F238E27FC236}">
                <a16:creationId xmlns="" xmlns:a16="http://schemas.microsoft.com/office/drawing/2014/main" id="{9BB63D9D-1511-407D-8FB6-C8B88C2EE163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02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="" xmlns:a16="http://schemas.microsoft.com/office/drawing/2014/main" id="{8D7769BB-F1C3-44BF-9FC7-77EA2E6853C3}"/>
              </a:ext>
            </a:extLst>
          </p:cNvPr>
          <p:cNvSpPr txBox="1"/>
          <p:nvPr/>
        </p:nvSpPr>
        <p:spPr>
          <a:xfrm>
            <a:off x="2286000" y="960456"/>
            <a:ext cx="14870909" cy="105884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기능 및 키 설명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–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기능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5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다양한 </a:t>
            </a:r>
            <a:r>
              <a:rPr lang="ko-KR" altLang="en-US" sz="4000" kern="0" spc="-200" dirty="0" err="1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몬스터들</a:t>
            </a:r>
            <a:endParaRPr lang="en-US" sz="40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428" y="2130009"/>
            <a:ext cx="6629172" cy="534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0" y="1891838"/>
            <a:ext cx="5105400" cy="424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Object 25"/>
          <p:cNvSpPr txBox="1"/>
          <p:nvPr/>
        </p:nvSpPr>
        <p:spPr>
          <a:xfrm>
            <a:off x="1241199" y="8572500"/>
            <a:ext cx="15415711" cy="91440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내 방향을 바라보는 보스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여러 가지 방법으로 공격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=&gt;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점프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미사일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돌 굴러서</a:t>
            </a:r>
            <a:endParaRPr lang="en-US" altLang="ko-KR" sz="3200" dirty="0" smtClean="0">
              <a:latin typeface="a땅콩B" panose="02020600000000000000" pitchFamily="18" charset="-127"/>
              <a:ea typeface="a땅콩B" panose="02020600000000000000" pitchFamily="18" charset="-127"/>
            </a:endParaRPr>
          </a:p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원거리 공격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근거리 공격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몬스터가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있으며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몬스터를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죽이면 코인이 올라감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4902" y="4914900"/>
            <a:ext cx="2962275" cy="3182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1600" y="1949573"/>
            <a:ext cx="3702910" cy="2477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995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2308638" y="893605"/>
            <a:ext cx="13464762" cy="104949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프로그램을 만들면서 문제점 및 해결 방안 혹은 해결 못한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것들</a:t>
            </a:r>
            <a:endParaRPr lang="en-US" altLang="ko-KR" sz="4000" kern="0" spc="-200" dirty="0" smtClean="0">
              <a:solidFill>
                <a:srgbClr val="FFFFFF"/>
              </a:solidFill>
              <a:latin typeface="G마켓 산스 Bold" pitchFamily="34" charset="0"/>
              <a:cs typeface="G마켓 산스 Bold" pitchFamily="34" charset="0"/>
            </a:endParaRPr>
          </a:p>
          <a:p>
            <a:pPr algn="just"/>
            <a:endParaRPr lang="en-US" altLang="ko-KR" sz="4000" dirty="0"/>
          </a:p>
        </p:txBody>
      </p:sp>
      <p:sp>
        <p:nvSpPr>
          <p:cNvPr id="25" name="Object 25"/>
          <p:cNvSpPr txBox="1"/>
          <p:nvPr/>
        </p:nvSpPr>
        <p:spPr>
          <a:xfrm>
            <a:off x="1447800" y="2400300"/>
            <a:ext cx="15415711" cy="3505200"/>
          </a:xfrm>
          <a:prstGeom prst="rect">
            <a:avLst/>
          </a:prstGeom>
          <a:noFill/>
        </p:spPr>
        <p:txBody>
          <a:bodyPr wrap="square" rtlCol="0"/>
          <a:lstStyle/>
          <a:p>
            <a:pPr fontAlgn="base"/>
            <a:r>
              <a:rPr lang="ko-KR" altLang="en-US" sz="3200" dirty="0" err="1">
                <a:latin typeface="a땅콩B" panose="02020600000000000000" pitchFamily="18" charset="-127"/>
                <a:ea typeface="a땅콩B" panose="02020600000000000000" pitchFamily="18" charset="-127"/>
              </a:rPr>
              <a:t>유니티를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 처음 배우기도 하였는데 나의 프로그래밍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실력 또한 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발목을 잡았다</a:t>
            </a:r>
            <a:r>
              <a:rPr lang="en-US" altLang="ko-KR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그래서 어디부터 손을 대야 할지 뭐부터 </a:t>
            </a:r>
            <a:r>
              <a:rPr lang="ko-KR" altLang="en-US" sz="3200" dirty="0" err="1">
                <a:latin typeface="a땅콩B" panose="02020600000000000000" pitchFamily="18" charset="-127"/>
                <a:ea typeface="a땅콩B" panose="02020600000000000000" pitchFamily="18" charset="-127"/>
              </a:rPr>
              <a:t>해야할지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 감도 잡히지 않았다</a:t>
            </a:r>
            <a:r>
              <a:rPr lang="en-US" altLang="ko-KR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그래서 고려한 수단이 동영상을 보고 </a:t>
            </a:r>
            <a:r>
              <a:rPr lang="ko-KR" altLang="en-US" sz="3200" dirty="0" err="1">
                <a:latin typeface="a땅콩B" panose="02020600000000000000" pitchFamily="18" charset="-127"/>
                <a:ea typeface="a땅콩B" panose="02020600000000000000" pitchFamily="18" charset="-127"/>
              </a:rPr>
              <a:t>따라해서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 응용 </a:t>
            </a:r>
            <a:r>
              <a:rPr lang="ko-KR" altLang="en-US" sz="3200" dirty="0" err="1">
                <a:latin typeface="a땅콩B" panose="02020600000000000000" pitchFamily="18" charset="-127"/>
                <a:ea typeface="a땅콩B" panose="02020600000000000000" pitchFamily="18" charset="-127"/>
              </a:rPr>
              <a:t>따라하자고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 생각하고 준비하게 되었다</a:t>
            </a:r>
            <a:r>
              <a:rPr lang="en-US" altLang="ko-KR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그럼에도 불구하고 배경을 추가하고 조금씩 수정해가면서 하는데 중간에 무수히 많은 에러와 동작이 내 맘대로 되지도 않고 </a:t>
            </a:r>
            <a:r>
              <a:rPr lang="en-US" altLang="ko-KR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collider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과 </a:t>
            </a:r>
            <a:r>
              <a:rPr lang="en-US" altLang="ko-KR" sz="3200" dirty="0" err="1">
                <a:latin typeface="a땅콩B" panose="02020600000000000000" pitchFamily="18" charset="-127"/>
                <a:ea typeface="a땅콩B" panose="02020600000000000000" pitchFamily="18" charset="-127"/>
              </a:rPr>
              <a:t>rigidbody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를 설정했음에도 적과 충돌도 안되고 적이 공격 모션을 하지도 않아 몇 시간을 찾아보고 수정해보고 해도 되지 않았다</a:t>
            </a:r>
            <a:r>
              <a:rPr lang="en-US" altLang="ko-KR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.. 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그리고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만드는 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도중 갑작스러운 많은 에러들 정말 당황스러웠다</a:t>
            </a:r>
            <a:r>
              <a:rPr lang="en-US" altLang="ko-KR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..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생각보다 수정하는 시간에 많은 시간이 투자되어 생각만큼 완성하지 못하게 되었다</a:t>
            </a:r>
            <a:r>
              <a:rPr lang="en-US" altLang="ko-KR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endParaRPr lang="ko-KR" alt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sp>
        <p:nvSpPr>
          <p:cNvPr id="20" name="Object 24">
            <a:extLst>
              <a:ext uri="{FF2B5EF4-FFF2-40B4-BE49-F238E27FC236}">
                <a16:creationId xmlns="" xmlns:a16="http://schemas.microsoft.com/office/drawing/2014/main" id="{B024AE8A-0B60-471D-B228-23D89926AC62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03</a:t>
            </a:r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6057898"/>
            <a:ext cx="5800145" cy="3462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153400" y="6706497"/>
            <a:ext cx="2378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보스 만드는  도중  </a:t>
            </a:r>
            <a:endParaRPr lang="en-US" altLang="ko-KR" dirty="0" smtClean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dirty="0" smtClean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갑작스러운 에러</a:t>
            </a:r>
            <a:endParaRPr lang="en-US" altLang="ko-KR" dirty="0" smtClean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3" name="아래쪽 화살표 2"/>
          <p:cNvSpPr/>
          <p:nvPr/>
        </p:nvSpPr>
        <p:spPr>
          <a:xfrm rot="16200000">
            <a:off x="10564468" y="6697530"/>
            <a:ext cx="762000" cy="664263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6435" y="5905500"/>
            <a:ext cx="5951220" cy="3614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아래쪽 화살표 23"/>
          <p:cNvSpPr/>
          <p:nvPr/>
        </p:nvSpPr>
        <p:spPr>
          <a:xfrm rot="5400000">
            <a:off x="7113931" y="6697531"/>
            <a:ext cx="762000" cy="664263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6964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2308638" y="800100"/>
            <a:ext cx="13464762" cy="145101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프로그램을 만들면서 문제점 및 해결 방안 혹은 해결 못한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것들</a:t>
            </a:r>
            <a:endParaRPr lang="en-US" altLang="ko-KR" sz="4000" kern="0" spc="-200" dirty="0" smtClean="0">
              <a:solidFill>
                <a:srgbClr val="FFFFFF"/>
              </a:solidFill>
              <a:latin typeface="G마켓 산스 Bold" pitchFamily="34" charset="0"/>
              <a:cs typeface="G마켓 산스 Bold" pitchFamily="34" charset="0"/>
            </a:endParaRPr>
          </a:p>
          <a:p>
            <a:pPr algn="just"/>
            <a:r>
              <a:rPr lang="en-US" altLang="ko-KR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-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문제점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1</a:t>
            </a:r>
            <a:endParaRPr lang="en-US" altLang="ko-KR" sz="4000" dirty="0"/>
          </a:p>
        </p:txBody>
      </p:sp>
      <p:sp>
        <p:nvSpPr>
          <p:cNvPr id="25" name="Object 25"/>
          <p:cNvSpPr txBox="1"/>
          <p:nvPr/>
        </p:nvSpPr>
        <p:spPr>
          <a:xfrm>
            <a:off x="1616611" y="7886701"/>
            <a:ext cx="15415711" cy="160020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문제점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: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아이템이 바닥에 붙음</a:t>
            </a:r>
            <a:endParaRPr lang="en-US" altLang="ko-KR" sz="3200" dirty="0" smtClean="0">
              <a:latin typeface="a땅콩B" panose="02020600000000000000" pitchFamily="18" charset="-127"/>
              <a:ea typeface="a땅콩B" panose="02020600000000000000" pitchFamily="18" charset="-127"/>
            </a:endParaRPr>
          </a:p>
          <a:p>
            <a:pPr algn="just"/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해결방안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: y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축을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올림 및 바닥에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collider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설정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sp>
        <p:nvSpPr>
          <p:cNvPr id="20" name="Object 24">
            <a:extLst>
              <a:ext uri="{FF2B5EF4-FFF2-40B4-BE49-F238E27FC236}">
                <a16:creationId xmlns="" xmlns:a16="http://schemas.microsoft.com/office/drawing/2014/main" id="{B024AE8A-0B60-471D-B228-23D89926AC62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03</a:t>
            </a:r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22" name="내용 개체 틀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080" y="2400858"/>
            <a:ext cx="15422242" cy="525724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2308638" y="800100"/>
            <a:ext cx="13464762" cy="145101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프로그램을 만들면서 문제점 및 해결 방안 혹은 해결 못한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것들</a:t>
            </a:r>
            <a:endParaRPr lang="en-US" altLang="ko-KR" sz="4000" kern="0" spc="-200" dirty="0" smtClean="0">
              <a:solidFill>
                <a:srgbClr val="FFFFFF"/>
              </a:solidFill>
              <a:latin typeface="G마켓 산스 Bold" pitchFamily="34" charset="0"/>
              <a:cs typeface="G마켓 산스 Bold" pitchFamily="34" charset="0"/>
            </a:endParaRPr>
          </a:p>
          <a:p>
            <a:pPr algn="just"/>
            <a:r>
              <a:rPr lang="en-US" altLang="ko-KR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-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문제점 </a:t>
            </a:r>
            <a:r>
              <a:rPr lang="en-US" altLang="ko-KR" sz="4000" kern="0" spc="-200" dirty="0">
                <a:solidFill>
                  <a:srgbClr val="FFFFFF"/>
                </a:solidFill>
                <a:latin typeface="G마켓 산스 Bold" pitchFamily="34" charset="0"/>
              </a:rPr>
              <a:t>2</a:t>
            </a:r>
            <a:endParaRPr lang="en-US" altLang="ko-KR" sz="4000" dirty="0"/>
          </a:p>
        </p:txBody>
      </p:sp>
      <p:sp>
        <p:nvSpPr>
          <p:cNvPr id="25" name="Object 25"/>
          <p:cNvSpPr txBox="1"/>
          <p:nvPr/>
        </p:nvSpPr>
        <p:spPr>
          <a:xfrm>
            <a:off x="1616611" y="7886701"/>
            <a:ext cx="15415711" cy="160020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문제점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: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적의 모션이 작동하지 않고 캐릭터와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몬스터가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겹치는 현상 해결방안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: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적의 모션은 스크립트 오타로 수정 하고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몬스터가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겹치는 현상은 </a:t>
            </a:r>
            <a:r>
              <a:rPr lang="en-US" altLang="ko-KR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rigidbody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와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collider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가 둘 다 있음에도 되지 않았는데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trigger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과 태그를 여러 번 수정 후 가능해짐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sp>
        <p:nvSpPr>
          <p:cNvPr id="20" name="Object 24">
            <a:extLst>
              <a:ext uri="{FF2B5EF4-FFF2-40B4-BE49-F238E27FC236}">
                <a16:creationId xmlns="" xmlns:a16="http://schemas.microsoft.com/office/drawing/2014/main" id="{B024AE8A-0B60-471D-B228-23D89926AC62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03</a:t>
            </a:r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612" y="2247900"/>
            <a:ext cx="6384388" cy="541020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0" y="2298271"/>
            <a:ext cx="8923536" cy="525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330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2308638" y="800100"/>
            <a:ext cx="13464762" cy="145101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프로그램을 만들면서 문제점 및 해결 방안 혹은 해결 못한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것들</a:t>
            </a:r>
            <a:endParaRPr lang="en-US" altLang="ko-KR" sz="4000" kern="0" spc="-200" dirty="0" smtClean="0">
              <a:solidFill>
                <a:srgbClr val="FFFFFF"/>
              </a:solidFill>
              <a:latin typeface="G마켓 산스 Bold" pitchFamily="34" charset="0"/>
              <a:cs typeface="G마켓 산스 Bold" pitchFamily="34" charset="0"/>
            </a:endParaRPr>
          </a:p>
          <a:p>
            <a:pPr algn="just"/>
            <a:r>
              <a:rPr lang="en-US" altLang="ko-KR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-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문제점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3</a:t>
            </a:r>
            <a:endParaRPr lang="en-US" altLang="ko-KR" sz="4000" dirty="0"/>
          </a:p>
        </p:txBody>
      </p:sp>
      <p:sp>
        <p:nvSpPr>
          <p:cNvPr id="25" name="Object 25"/>
          <p:cNvSpPr txBox="1"/>
          <p:nvPr/>
        </p:nvSpPr>
        <p:spPr>
          <a:xfrm>
            <a:off x="685801" y="7886701"/>
            <a:ext cx="16916400" cy="199125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문제점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: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적의 모션이 작동하지 않고 캐릭터와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몬스터가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겹치는 현상 및 빗나가는 공격 거리와 미사일에 빗나감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해결방안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: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적의 모션은 스크립트 오타로 수정 하고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몬스터가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겹치는 현상은 </a:t>
            </a:r>
            <a:r>
              <a:rPr lang="en-US" altLang="ko-KR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rigidbody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와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collider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가 둘 다 있음에도 되지 않았는데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trigger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과 태그를 여러 번 수정 후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어느정도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가능해졌으나 그럼에도 범위에서 벗어난 공격들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.. Ray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값을 수정해서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어느정도는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괜찮아졌다</a:t>
            </a:r>
            <a:r>
              <a:rPr lang="en-US" altLang="ko-KR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sp>
        <p:nvSpPr>
          <p:cNvPr id="20" name="Object 24">
            <a:extLst>
              <a:ext uri="{FF2B5EF4-FFF2-40B4-BE49-F238E27FC236}">
                <a16:creationId xmlns="" xmlns:a16="http://schemas.microsoft.com/office/drawing/2014/main" id="{B024AE8A-0B60-471D-B228-23D89926AC62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03</a:t>
            </a:r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891" y="2276147"/>
            <a:ext cx="16406818" cy="53819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958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2308638" y="800100"/>
            <a:ext cx="13464762" cy="145101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프로그램을 만들면서 문제점 및 해결 방안 혹은 해결 못한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것들</a:t>
            </a:r>
            <a:endParaRPr lang="en-US" altLang="ko-KR" sz="4000" kern="0" spc="-200" dirty="0" smtClean="0">
              <a:solidFill>
                <a:srgbClr val="FFFFFF"/>
              </a:solidFill>
              <a:latin typeface="G마켓 산스 Bold" pitchFamily="34" charset="0"/>
              <a:cs typeface="G마켓 산스 Bold" pitchFamily="34" charset="0"/>
            </a:endParaRPr>
          </a:p>
          <a:p>
            <a:pPr algn="just"/>
            <a:r>
              <a:rPr lang="en-US" altLang="ko-KR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-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문제점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4</a:t>
            </a:r>
            <a:endParaRPr lang="en-US" altLang="ko-KR" sz="4000" dirty="0"/>
          </a:p>
        </p:txBody>
      </p:sp>
      <p:sp>
        <p:nvSpPr>
          <p:cNvPr id="25" name="Object 25"/>
          <p:cNvSpPr txBox="1"/>
          <p:nvPr/>
        </p:nvSpPr>
        <p:spPr>
          <a:xfrm>
            <a:off x="1616611" y="6591300"/>
            <a:ext cx="16061789" cy="358140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가장 큰 문제점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: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보스에러 </a:t>
            </a:r>
            <a:r>
              <a:rPr lang="en-US" altLang="ko-KR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Nav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갑작스러운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AI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에러</a:t>
            </a:r>
            <a:endParaRPr lang="en-US" sz="3200" dirty="0" smtClean="0">
              <a:latin typeface="a땅콩B" panose="02020600000000000000" pitchFamily="18" charset="-127"/>
              <a:ea typeface="a땅콩B" panose="02020600000000000000" pitchFamily="18" charset="-127"/>
            </a:endParaRPr>
          </a:p>
          <a:p>
            <a:pPr marL="514350" indent="-514350" algn="just">
              <a:buAutoNum type="arabicPeriod"/>
            </a:pP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모션 및 죽이는 것 등은 정상작동하나 공격을 할 때 미사일이 플레이어를 찾지를 못하거나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bullet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도 제대로 구르지 않았다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=&gt;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자식 오브젝트 및 다양한 것들 수정으로 굴러가게 되었다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하지만 플레이어로 굴러오지는 않는다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endParaRPr lang="en-US" altLang="ko-KR" sz="3200" dirty="0" smtClean="0">
              <a:latin typeface="a땅콩B" panose="02020600000000000000" pitchFamily="18" charset="-127"/>
              <a:ea typeface="a땅콩B" panose="02020600000000000000" pitchFamily="18" charset="-127"/>
            </a:endParaRPr>
          </a:p>
          <a:p>
            <a:pPr marL="514350" indent="-514350" algn="just">
              <a:buAutoNum type="arabicPeriod"/>
            </a:pPr>
            <a:r>
              <a:rPr lang="en-US" altLang="ko-KR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Nav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를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window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에서 설정하여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bake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해줬음에도 무수히 많은 </a:t>
            </a:r>
            <a:r>
              <a:rPr lang="en-US" altLang="ko-KR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SetDestination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에러 며칠을 고민하고 수정하는데 안되다가 미사일 포트 수정 해줬더니 에러가 사라졌다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보스와 미사일 사이 거리 위치 값이 큰 것이 원인 이었다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그렇게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프리팩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해주었더니 보스스테이지에서 똑같은 에러가 나왔다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</a:p>
        </p:txBody>
      </p:sp>
      <p:sp>
        <p:nvSpPr>
          <p:cNvPr id="20" name="Object 24">
            <a:extLst>
              <a:ext uri="{FF2B5EF4-FFF2-40B4-BE49-F238E27FC236}">
                <a16:creationId xmlns="" xmlns:a16="http://schemas.microsoft.com/office/drawing/2014/main" id="{B024AE8A-0B60-471D-B228-23D89926AC62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03</a:t>
            </a:r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2251111"/>
            <a:ext cx="5943600" cy="4111590"/>
          </a:xfrm>
          <a:prstGeom prst="rect">
            <a:avLst/>
          </a:prstGeom>
        </p:spPr>
      </p:pic>
      <p:pic>
        <p:nvPicPr>
          <p:cNvPr id="22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1714500"/>
            <a:ext cx="4572000" cy="3614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718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2308638" y="800100"/>
            <a:ext cx="13464762" cy="145101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프로그램을 만들면서 문제점 및 해결 방안 혹은 해결 못한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것들</a:t>
            </a:r>
            <a:endParaRPr lang="en-US" altLang="ko-KR" sz="4000" kern="0" spc="-200" dirty="0" smtClean="0">
              <a:solidFill>
                <a:srgbClr val="FFFFFF"/>
              </a:solidFill>
              <a:latin typeface="G마켓 산스 Bold" pitchFamily="34" charset="0"/>
              <a:cs typeface="G마켓 산스 Bold" pitchFamily="34" charset="0"/>
            </a:endParaRPr>
          </a:p>
          <a:p>
            <a:pPr algn="just"/>
            <a:r>
              <a:rPr lang="en-US" altLang="ko-KR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-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문제점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4</a:t>
            </a:r>
            <a:endParaRPr lang="en-US" altLang="ko-KR" sz="4000" dirty="0"/>
          </a:p>
        </p:txBody>
      </p:sp>
      <p:sp>
        <p:nvSpPr>
          <p:cNvPr id="25" name="Object 25"/>
          <p:cNvSpPr txBox="1"/>
          <p:nvPr/>
        </p:nvSpPr>
        <p:spPr>
          <a:xfrm>
            <a:off x="1542839" y="6434840"/>
            <a:ext cx="15415711" cy="358140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가장 큰 문제점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: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보스에러 </a:t>
            </a:r>
            <a:r>
              <a:rPr lang="en-US" altLang="ko-KR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Nav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갑작스러운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AI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에러</a:t>
            </a:r>
            <a:endParaRPr lang="en-US" sz="3200" dirty="0" smtClean="0">
              <a:latin typeface="a땅콩B" panose="02020600000000000000" pitchFamily="18" charset="-127"/>
              <a:ea typeface="a땅콩B" panose="02020600000000000000" pitchFamily="18" charset="-127"/>
            </a:endParaRPr>
          </a:p>
          <a:p>
            <a:pPr algn="just"/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3.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나를 보면서 공격해야 하는데 그게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안된다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미사일은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내쪽으로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오는데 방향을 보지 않는 현상을 고치지 못해서 보스가 나를 공격하기 애매하며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플레이어를 그냥 따라다니기만 하는 현상이 있다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그로 인해서 플레이어가 완전히 시야가 가려진다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=&gt;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해결 못함</a:t>
            </a:r>
            <a:endParaRPr lang="en-US" altLang="ko-KR" sz="3200" dirty="0" smtClean="0">
              <a:latin typeface="a땅콩B" panose="02020600000000000000" pitchFamily="18" charset="-127"/>
              <a:ea typeface="a땅콩B" panose="02020600000000000000" pitchFamily="18" charset="-127"/>
            </a:endParaRPr>
          </a:p>
          <a:p>
            <a:pPr algn="just"/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4.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보스 피 줄어드는 </a:t>
            </a:r>
            <a:r>
              <a:rPr lang="en-US" altLang="ko-KR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ui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를 구현했는데 </a:t>
            </a:r>
            <a:r>
              <a:rPr lang="en-US" altLang="ko-KR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ui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창에는 뜨는데 실제로는 뜨지 않음</a:t>
            </a:r>
            <a:endParaRPr lang="en-US" altLang="ko-KR" sz="3200" dirty="0" smtClean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sp>
        <p:nvSpPr>
          <p:cNvPr id="20" name="Object 24">
            <a:extLst>
              <a:ext uri="{FF2B5EF4-FFF2-40B4-BE49-F238E27FC236}">
                <a16:creationId xmlns="" xmlns:a16="http://schemas.microsoft.com/office/drawing/2014/main" id="{B024AE8A-0B60-471D-B228-23D89926AC62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03</a:t>
            </a:r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2251111"/>
            <a:ext cx="5943600" cy="4111590"/>
          </a:xfrm>
          <a:prstGeom prst="rect">
            <a:avLst/>
          </a:prstGeom>
        </p:spPr>
      </p:pic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2251111"/>
            <a:ext cx="6019800" cy="3882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660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2308638" y="800100"/>
            <a:ext cx="13464762" cy="145101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프로그램을 만들면서 문제점 및 해결 방안 혹은 해결 못한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것들</a:t>
            </a:r>
            <a:endParaRPr lang="en-US" altLang="ko-KR" sz="4000" kern="0" spc="-200" dirty="0" smtClean="0">
              <a:solidFill>
                <a:srgbClr val="FFFFFF"/>
              </a:solidFill>
              <a:latin typeface="G마켓 산스 Bold" pitchFamily="34" charset="0"/>
              <a:cs typeface="G마켓 산스 Bold" pitchFamily="34" charset="0"/>
            </a:endParaRPr>
          </a:p>
          <a:p>
            <a:pPr algn="just"/>
            <a:r>
              <a:rPr lang="en-US" altLang="ko-KR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-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문제점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G마켓 산스 Bold" pitchFamily="34" charset="0"/>
              </a:rPr>
              <a:t>4</a:t>
            </a:r>
            <a:endParaRPr lang="en-US" altLang="ko-KR" sz="4000" dirty="0"/>
          </a:p>
        </p:txBody>
      </p:sp>
      <p:sp>
        <p:nvSpPr>
          <p:cNvPr id="25" name="Object 25"/>
          <p:cNvSpPr txBox="1"/>
          <p:nvPr/>
        </p:nvSpPr>
        <p:spPr>
          <a:xfrm>
            <a:off x="1579850" y="8686801"/>
            <a:ext cx="15415711" cy="80010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위의 사진은 미사일이 작동이 잘 될 때입니다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sp>
        <p:nvSpPr>
          <p:cNvPr id="20" name="Object 24">
            <a:extLst>
              <a:ext uri="{FF2B5EF4-FFF2-40B4-BE49-F238E27FC236}">
                <a16:creationId xmlns="" xmlns:a16="http://schemas.microsoft.com/office/drawing/2014/main" id="{B024AE8A-0B60-471D-B228-23D89926AC62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03</a:t>
            </a:r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61" r="50000"/>
          <a:stretch/>
        </p:blipFill>
        <p:spPr bwMode="auto">
          <a:xfrm>
            <a:off x="1371600" y="2628900"/>
            <a:ext cx="7543800" cy="577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0" y="2476500"/>
            <a:ext cx="7696200" cy="592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8188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89122" y="478958"/>
            <a:ext cx="12346284" cy="161215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8100" kern="0" spc="-300" dirty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contents</a:t>
            </a:r>
            <a:endParaRPr lang="en-US" dirty="0">
              <a:latin typeface="Arial Black" panose="020B0A04020102020204" pitchFamily="34" charset="0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5759143" y="2690022"/>
            <a:ext cx="1047794" cy="1047794"/>
            <a:chOff x="5759143" y="2690022"/>
            <a:chExt cx="1047794" cy="104779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759143" y="2690022"/>
              <a:ext cx="1047794" cy="1047794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6379541" y="3127186"/>
            <a:ext cx="1345882" cy="173466"/>
            <a:chOff x="6379541" y="3127186"/>
            <a:chExt cx="1345882" cy="173466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6200000">
              <a:off x="6379541" y="3127186"/>
              <a:ext cx="1345882" cy="173466"/>
            </a:xfrm>
            <a:prstGeom prst="rect">
              <a:avLst/>
            </a:prstGeom>
          </p:spPr>
        </p:pic>
      </p:grpSp>
      <p:sp>
        <p:nvSpPr>
          <p:cNvPr id="24" name="Object 24"/>
          <p:cNvSpPr txBox="1"/>
          <p:nvPr/>
        </p:nvSpPr>
        <p:spPr>
          <a:xfrm>
            <a:off x="7347310" y="2786107"/>
            <a:ext cx="6088096" cy="922702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초기 계획</a:t>
            </a:r>
            <a:endParaRPr lang="en-US" dirty="0"/>
          </a:p>
        </p:txBody>
      </p:sp>
      <p:grpSp>
        <p:nvGrpSpPr>
          <p:cNvPr id="1008" name="그룹 1008"/>
          <p:cNvGrpSpPr/>
          <p:nvPr/>
        </p:nvGrpSpPr>
        <p:grpSpPr>
          <a:xfrm>
            <a:off x="5759143" y="4433526"/>
            <a:ext cx="1047794" cy="1047794"/>
            <a:chOff x="5759143" y="4433526"/>
            <a:chExt cx="1047794" cy="1047794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759143" y="4433526"/>
              <a:ext cx="1047794" cy="1047794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6379541" y="4870689"/>
            <a:ext cx="1345882" cy="173466"/>
            <a:chOff x="6379541" y="4870689"/>
            <a:chExt cx="1345882" cy="173466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6200000">
              <a:off x="6379541" y="4870689"/>
              <a:ext cx="1345882" cy="173466"/>
            </a:xfrm>
            <a:prstGeom prst="rect">
              <a:avLst/>
            </a:prstGeom>
          </p:spPr>
        </p:pic>
      </p:grpSp>
      <p:sp>
        <p:nvSpPr>
          <p:cNvPr id="31" name="Object 31"/>
          <p:cNvSpPr txBox="1"/>
          <p:nvPr/>
        </p:nvSpPr>
        <p:spPr>
          <a:xfrm>
            <a:off x="7347310" y="4619039"/>
            <a:ext cx="6088096" cy="922702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기능 및 키 설명</a:t>
            </a:r>
            <a:endParaRPr lang="en-US" dirty="0"/>
          </a:p>
        </p:txBody>
      </p:sp>
      <p:grpSp>
        <p:nvGrpSpPr>
          <p:cNvPr id="1010" name="그룹 1010"/>
          <p:cNvGrpSpPr/>
          <p:nvPr/>
        </p:nvGrpSpPr>
        <p:grpSpPr>
          <a:xfrm>
            <a:off x="5759143" y="6156919"/>
            <a:ext cx="1047794" cy="1047794"/>
            <a:chOff x="5759143" y="6156919"/>
            <a:chExt cx="1047794" cy="1047794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759143" y="6156919"/>
              <a:ext cx="1047794" cy="1047794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6379541" y="6594083"/>
            <a:ext cx="1345882" cy="173466"/>
            <a:chOff x="6379541" y="6594083"/>
            <a:chExt cx="1345882" cy="173466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6200000">
              <a:off x="6379541" y="6594083"/>
              <a:ext cx="1345882" cy="173466"/>
            </a:xfrm>
            <a:prstGeom prst="rect">
              <a:avLst/>
            </a:prstGeom>
          </p:spPr>
        </p:pic>
      </p:grpSp>
      <p:sp>
        <p:nvSpPr>
          <p:cNvPr id="38" name="Object 38"/>
          <p:cNvSpPr txBox="1"/>
          <p:nvPr/>
        </p:nvSpPr>
        <p:spPr>
          <a:xfrm>
            <a:off x="7347310" y="6057900"/>
            <a:ext cx="7892690" cy="130834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프로그램을 만들면서 문제점 및 해결 방안 혹은 해결 못한 것들</a:t>
            </a:r>
            <a:endParaRPr lang="en-US" dirty="0"/>
          </a:p>
        </p:txBody>
      </p:sp>
      <p:grpSp>
        <p:nvGrpSpPr>
          <p:cNvPr id="1012" name="그룹 1012"/>
          <p:cNvGrpSpPr/>
          <p:nvPr/>
        </p:nvGrpSpPr>
        <p:grpSpPr>
          <a:xfrm>
            <a:off x="5759143" y="7900423"/>
            <a:ext cx="1047794" cy="1047794"/>
            <a:chOff x="5759143" y="7900423"/>
            <a:chExt cx="1047794" cy="1047794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759143" y="7900423"/>
              <a:ext cx="1047794" cy="1047794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6379541" y="8337586"/>
            <a:ext cx="1345882" cy="173466"/>
            <a:chOff x="6379541" y="8337586"/>
            <a:chExt cx="1345882" cy="173466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6200000">
              <a:off x="6379541" y="8337586"/>
              <a:ext cx="1345882" cy="173466"/>
            </a:xfrm>
            <a:prstGeom prst="rect">
              <a:avLst/>
            </a:prstGeom>
          </p:spPr>
        </p:pic>
      </p:grpSp>
      <p:sp>
        <p:nvSpPr>
          <p:cNvPr id="45" name="Object 45"/>
          <p:cNvSpPr txBox="1"/>
          <p:nvPr/>
        </p:nvSpPr>
        <p:spPr>
          <a:xfrm>
            <a:off x="7347310" y="8116538"/>
            <a:ext cx="9492890" cy="922702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아쉬운 점 및</a:t>
            </a:r>
            <a:r>
              <a:rPr lang="en-US" altLang="ko-KR" sz="4000" kern="0" spc="-200" dirty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나중에 더 추가하고 싶은 것들</a:t>
            </a:r>
            <a:endParaRPr lang="en-US" dirty="0"/>
          </a:p>
        </p:txBody>
      </p:sp>
      <p:sp>
        <p:nvSpPr>
          <p:cNvPr id="46" name="Object 46"/>
          <p:cNvSpPr txBox="1"/>
          <p:nvPr/>
        </p:nvSpPr>
        <p:spPr>
          <a:xfrm>
            <a:off x="5739267" y="2915671"/>
            <a:ext cx="1067670" cy="663574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3500" kern="0" spc="-1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01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5715616" y="4665232"/>
            <a:ext cx="1067670" cy="683535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3500" kern="0" spc="-1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02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5715616" y="6393145"/>
            <a:ext cx="1067670" cy="683535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3500" kern="0" spc="-1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03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5749205" y="8116538"/>
            <a:ext cx="1067670" cy="683535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3500" kern="0" spc="-1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04</a:t>
            </a:r>
            <a:endParaRPr lang="en-US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17" name="Object 24">
            <a:extLst>
              <a:ext uri="{FF2B5EF4-FFF2-40B4-BE49-F238E27FC236}">
                <a16:creationId xmlns="" xmlns:a16="http://schemas.microsoft.com/office/drawing/2014/main" id="{25860390-92EF-41BF-8D4A-929C65CA8FCF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04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19" name="Object 23">
            <a:extLst>
              <a:ext uri="{FF2B5EF4-FFF2-40B4-BE49-F238E27FC236}">
                <a16:creationId xmlns="" xmlns:a16="http://schemas.microsoft.com/office/drawing/2014/main" id="{959AF2C9-46F7-431D-952A-AF59C0FFF630}"/>
              </a:ext>
            </a:extLst>
          </p:cNvPr>
          <p:cNvSpPr txBox="1"/>
          <p:nvPr/>
        </p:nvSpPr>
        <p:spPr>
          <a:xfrm>
            <a:off x="2308638" y="1025490"/>
            <a:ext cx="13656245" cy="105884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800" kern="0" spc="-200" dirty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아쉬운 점 및</a:t>
            </a:r>
            <a:r>
              <a:rPr lang="en-US" altLang="ko-KR" sz="4800" kern="0" spc="-200" dirty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 </a:t>
            </a:r>
            <a:r>
              <a:rPr lang="ko-KR" altLang="en-US" sz="4800" kern="0" spc="-200" dirty="0">
                <a:solidFill>
                  <a:srgbClr val="FFFFFF"/>
                </a:solidFill>
                <a:latin typeface="G마켓 산스 Bold" pitchFamily="34" charset="0"/>
                <a:cs typeface="G마켓 산스 Bold" pitchFamily="34" charset="0"/>
              </a:rPr>
              <a:t>나중에 더 추가하고 싶은 것들</a:t>
            </a:r>
            <a:endParaRPr lang="en-US" altLang="ko-KR" sz="4800" dirty="0"/>
          </a:p>
        </p:txBody>
      </p:sp>
      <p:grpSp>
        <p:nvGrpSpPr>
          <p:cNvPr id="20" name="그룹 1001"/>
          <p:cNvGrpSpPr/>
          <p:nvPr/>
        </p:nvGrpSpPr>
        <p:grpSpPr>
          <a:xfrm>
            <a:off x="1248818" y="2498360"/>
            <a:ext cx="15783503" cy="6597430"/>
            <a:chOff x="1248818" y="2544474"/>
            <a:chExt cx="15783503" cy="6597430"/>
          </a:xfrm>
        </p:grpSpPr>
        <p:pic>
          <p:nvPicPr>
            <p:cNvPr id="21" name="Object 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48818" y="2544474"/>
              <a:ext cx="15783503" cy="6597430"/>
            </a:xfrm>
            <a:prstGeom prst="rect">
              <a:avLst/>
            </a:prstGeom>
          </p:spPr>
        </p:pic>
      </p:grpSp>
      <p:sp>
        <p:nvSpPr>
          <p:cNvPr id="23" name="Object 25"/>
          <p:cNvSpPr txBox="1"/>
          <p:nvPr/>
        </p:nvSpPr>
        <p:spPr>
          <a:xfrm>
            <a:off x="1579850" y="2705100"/>
            <a:ext cx="15240000" cy="6177936"/>
          </a:xfrm>
          <a:prstGeom prst="rect">
            <a:avLst/>
          </a:prstGeom>
          <a:noFill/>
        </p:spPr>
        <p:txBody>
          <a:bodyPr wrap="square" rtlCol="0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생각보다 난관들이 많</a:t>
            </a:r>
            <a:r>
              <a:rPr lang="ko-KR" altLang="en-US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고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(</a:t>
            </a: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에러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</a:t>
            </a: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오류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</a:t>
            </a:r>
            <a:r>
              <a:rPr lang="ko-KR" altLang="en-US" sz="40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겹침현상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) </a:t>
            </a: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나의 부족한 실력으로 인해 시간부족으로 제대로 된 완성을 하지 못해서 아쉽다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배경에 제대로 된 </a:t>
            </a:r>
            <a:r>
              <a:rPr lang="ko-KR" altLang="en-US" sz="40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콜라이더</a:t>
            </a: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및 물리효과를 넣지 못해 이것 저것 문제 사항이 많았다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여기에 마법사 기능 및 더 다양한 무기와 직업을 추가해보고 싶다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endParaRPr lang="en-US" altLang="ko-KR" sz="4000" dirty="0" smtClean="0">
              <a:latin typeface="a땅콩B" panose="02020600000000000000" pitchFamily="18" charset="-127"/>
              <a:ea typeface="a땅콩B" panose="02020600000000000000" pitchFamily="18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스토리를 더 추가하고 배경 및 사운드들도 더 풍부하게 하고 싶다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또한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</a:t>
            </a: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캐릭터가 하나가 아닌 선택할 수 있게 만들고 싶다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다양한 적과 장애물도 추가하고 싶으며 과제가 끝나도 수정 및 완료 작업을 하고자 한다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endParaRPr lang="ko-KR" altLang="en-US" sz="40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864241" y="6929395"/>
            <a:ext cx="16585559" cy="3029706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13000" kern="0" spc="-5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감사합니다</a:t>
            </a:r>
            <a:r>
              <a:rPr lang="en-US" altLang="ko-KR" sz="13000" kern="0" spc="-5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.</a:t>
            </a:r>
            <a:endParaRPr lang="en-US" dirty="0">
              <a:latin typeface="Arial Black" panose="020B0A04020102020204" pitchFamily="34" charset="0"/>
            </a:endParaRPr>
          </a:p>
        </p:txBody>
      </p:sp>
      <p:grpSp>
        <p:nvGrpSpPr>
          <p:cNvPr id="1006" name="그룹 1006"/>
          <p:cNvGrpSpPr/>
          <p:nvPr/>
        </p:nvGrpSpPr>
        <p:grpSpPr>
          <a:xfrm>
            <a:off x="6829172" y="1217924"/>
            <a:ext cx="4175269" cy="5824155"/>
            <a:chOff x="6829172" y="1217924"/>
            <a:chExt cx="4175269" cy="5824155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829172" y="1217924"/>
              <a:ext cx="4175269" cy="582415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48818" y="2498360"/>
            <a:ext cx="15783503" cy="6597430"/>
            <a:chOff x="1248818" y="2544474"/>
            <a:chExt cx="15783503" cy="659743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8818" y="2544474"/>
              <a:ext cx="15783503" cy="659743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2474136" y="1005858"/>
            <a:ext cx="6986383" cy="105884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초기 계획 및 수정</a:t>
            </a:r>
            <a:endParaRPr lang="en-US" sz="4000" dirty="0">
              <a:latin typeface="Arial Black" panose="020B0A04020102020204" pitchFamily="34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01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524000" y="2705100"/>
            <a:ext cx="15240000" cy="6177936"/>
          </a:xfrm>
          <a:prstGeom prst="rect">
            <a:avLst/>
          </a:prstGeom>
          <a:noFill/>
        </p:spPr>
        <p:txBody>
          <a:bodyPr wrap="square" rtlCol="0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 사후 세계에는 자신보다 먼저 떠난 자신의 반려동물들이 기다리고 있다는 소리를 들어 본 적이 있다</a:t>
            </a:r>
            <a:r>
              <a:rPr lang="en-US" altLang="ko-KR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그걸 스토리 삼고자 하였다</a:t>
            </a:r>
            <a:r>
              <a:rPr lang="en-US" altLang="ko-KR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 한 인간이 죽음을 겪고 사후세계를 가게 되었다</a:t>
            </a:r>
            <a:r>
              <a:rPr lang="en-US" altLang="ko-KR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그곳은 마을 형태였는데 주인을 기다리는 많은 반려동물들이 있었는데 그 인간의 반려동물은 보이지 않았다</a:t>
            </a:r>
            <a:r>
              <a:rPr lang="en-US" altLang="ko-KR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그래서 그 반려동물을 돌보는 관리인에게 물었더니 그곳 말고도 다른 곳에 있을 수 있다 하여 환생을 택하지 않고 반려동물을 찾아 떠나는 스토리 모험 게임을 만들고자 하였다</a:t>
            </a:r>
            <a:r>
              <a:rPr lang="en-US" altLang="ko-KR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a땅콩B" panose="02020600000000000000" pitchFamily="18" charset="-127"/>
                <a:ea typeface="a땅콩B" panose="02020600000000000000" pitchFamily="18" charset="-127"/>
              </a:rPr>
              <a:t>다양한 배경과 다양한 적들을 넣고자 </a:t>
            </a: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하였으나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.. </a:t>
            </a: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부족한 실력으로 인한 시간 부족으로 약간의 응용과 함께 </a:t>
            </a:r>
            <a:r>
              <a:rPr lang="ko-KR" altLang="en-US" sz="40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유튜브</a:t>
            </a: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영상을 </a:t>
            </a:r>
            <a:r>
              <a:rPr lang="ko-KR" altLang="en-US" sz="40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따라하여</a:t>
            </a: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스토리를 약간 추가한 액션게임을 만들게 되었다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endParaRPr lang="ko-KR" altLang="en-US" sz="40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48818" y="2498360"/>
            <a:ext cx="15783503" cy="6597430"/>
            <a:chOff x="1248818" y="2544474"/>
            <a:chExt cx="15783503" cy="659743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8818" y="2544474"/>
              <a:ext cx="15783503" cy="659743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2474136" y="1005858"/>
            <a:ext cx="6986383" cy="105884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초기 계획 및 수정</a:t>
            </a:r>
            <a:endParaRPr lang="en-US" sz="4000" dirty="0">
              <a:latin typeface="Arial Black" panose="020B0A04020102020204" pitchFamily="34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01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524000" y="2705100"/>
            <a:ext cx="15240000" cy="6177936"/>
          </a:xfrm>
          <a:prstGeom prst="rect">
            <a:avLst/>
          </a:prstGeom>
          <a:noFill/>
        </p:spPr>
        <p:txBody>
          <a:bodyPr wrap="square" rtlCol="0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스토리는 패널로 간단하게 소개하여 만들었다</a:t>
            </a:r>
            <a:r>
              <a:rPr lang="en-US" altLang="ko-KR" sz="40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endParaRPr lang="ko-KR" altLang="en-US" sz="40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3679682"/>
            <a:ext cx="10058400" cy="5045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1373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2" name="Object 24">
            <a:extLst>
              <a:ext uri="{FF2B5EF4-FFF2-40B4-BE49-F238E27FC236}">
                <a16:creationId xmlns="" xmlns:a16="http://schemas.microsoft.com/office/drawing/2014/main" id="{9BB63D9D-1511-407D-8FB6-C8B88C2EE163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02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="" xmlns:a16="http://schemas.microsoft.com/office/drawing/2014/main" id="{8D7769BB-F1C3-44BF-9FC7-77EA2E6853C3}"/>
              </a:ext>
            </a:extLst>
          </p:cNvPr>
          <p:cNvSpPr txBox="1"/>
          <p:nvPr/>
        </p:nvSpPr>
        <p:spPr>
          <a:xfrm>
            <a:off x="2286000" y="960456"/>
            <a:ext cx="14870909" cy="105884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기능 및 키 설명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–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기능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1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총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,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해머 등 무기 수집 및 변경 가능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 </a:t>
            </a:r>
            <a:endParaRPr lang="en-US" sz="40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18035"/>
            <a:ext cx="6599782" cy="5768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Object 25"/>
          <p:cNvSpPr txBox="1"/>
          <p:nvPr/>
        </p:nvSpPr>
        <p:spPr>
          <a:xfrm>
            <a:off x="1241199" y="8115300"/>
            <a:ext cx="16576878" cy="205740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무기 근처에 가서 </a:t>
            </a:r>
            <a:r>
              <a:rPr lang="en-US" altLang="ko-KR" sz="3200" dirty="0" smtClean="0">
                <a:solidFill>
                  <a:srgbClr val="FF0000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e</a:t>
            </a:r>
            <a:r>
              <a:rPr lang="ko-KR" altLang="en-US" sz="3200" dirty="0" smtClean="0">
                <a:solidFill>
                  <a:srgbClr val="FF0000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키를 누르면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무기가 먹어지게 되면서 사용할 수 있게 된다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</a:p>
          <a:p>
            <a:pPr algn="just"/>
            <a:r>
              <a:rPr lang="en-US" altLang="ko-KR" sz="3200" dirty="0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1</a:t>
            </a:r>
            <a:r>
              <a:rPr lang="ko-KR" altLang="en-US" sz="3200" dirty="0" err="1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번키</a:t>
            </a:r>
            <a:r>
              <a:rPr lang="ko-KR" altLang="en-US" sz="3200" dirty="0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: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근거리 무기 해머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r>
              <a:rPr lang="en-US" altLang="ko-KR" sz="3200" dirty="0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2</a:t>
            </a:r>
            <a:r>
              <a:rPr lang="ko-KR" altLang="en-US" sz="3200" dirty="0" err="1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번키와</a:t>
            </a:r>
            <a:r>
              <a:rPr lang="ko-KR" altLang="en-US" sz="3200" dirty="0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r>
              <a:rPr lang="en-US" altLang="ko-KR" sz="3200" dirty="0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3</a:t>
            </a:r>
            <a:r>
              <a:rPr lang="ko-KR" altLang="en-US" sz="3200" dirty="0" err="1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번키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를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누르면 원 거리 무기 총과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서브건이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나오게 된다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총이나 해머 사용법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은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r>
              <a:rPr lang="en-US" altLang="ko-KR" sz="3200" dirty="0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ctrl</a:t>
            </a:r>
            <a:r>
              <a:rPr lang="ko-KR" altLang="en-US" sz="3200" dirty="0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이나 마우스 클릭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으로 되며 총알의 개수는 제한이 있는데 </a:t>
            </a:r>
            <a:r>
              <a:rPr lang="en-US" altLang="ko-KR" sz="3200" dirty="0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R</a:t>
            </a:r>
            <a:r>
              <a:rPr lang="ko-KR" altLang="en-US" sz="3200" dirty="0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키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를 누르면 </a:t>
            </a:r>
            <a:r>
              <a:rPr lang="ko-KR" altLang="en-US" sz="3200" dirty="0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총알 장전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가능하며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총알을 쏘면 총소리가 나게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됨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=&gt; </a:t>
            </a:r>
            <a:r>
              <a:rPr lang="ko-KR" altLang="en-US" sz="3200" dirty="0" smtClean="0">
                <a:solidFill>
                  <a:srgbClr val="FF0000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다만 총은 가까이서 잘 안 쏴지기 때문에 </a:t>
            </a:r>
            <a:r>
              <a:rPr lang="ko-KR" altLang="en-US" sz="3200" dirty="0" err="1" smtClean="0">
                <a:solidFill>
                  <a:srgbClr val="FF0000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몬스터와</a:t>
            </a:r>
            <a:r>
              <a:rPr lang="ko-KR" altLang="en-US" sz="3200" dirty="0" smtClean="0">
                <a:solidFill>
                  <a:srgbClr val="FF0000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 거리를 유지한 채 </a:t>
            </a:r>
            <a:r>
              <a:rPr lang="ko-KR" altLang="en-US" sz="3200" dirty="0" err="1" smtClean="0">
                <a:solidFill>
                  <a:srgbClr val="FF0000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쏴야함</a:t>
            </a:r>
            <a:r>
              <a:rPr lang="ko-KR" altLang="en-US" sz="3200" dirty="0" smtClean="0">
                <a:solidFill>
                  <a:srgbClr val="FF0000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endParaRPr lang="en-US" sz="3200" dirty="0">
              <a:solidFill>
                <a:srgbClr val="FF0000"/>
              </a:solidFill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2132186"/>
            <a:ext cx="5257800" cy="3916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5800" y="4229100"/>
            <a:ext cx="513397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0872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2" name="Object 24">
            <a:extLst>
              <a:ext uri="{FF2B5EF4-FFF2-40B4-BE49-F238E27FC236}">
                <a16:creationId xmlns="" xmlns:a16="http://schemas.microsoft.com/office/drawing/2014/main" id="{9BB63D9D-1511-407D-8FB6-C8B88C2EE163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02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="" xmlns:a16="http://schemas.microsoft.com/office/drawing/2014/main" id="{8D7769BB-F1C3-44BF-9FC7-77EA2E6853C3}"/>
              </a:ext>
            </a:extLst>
          </p:cNvPr>
          <p:cNvSpPr txBox="1"/>
          <p:nvPr/>
        </p:nvSpPr>
        <p:spPr>
          <a:xfrm>
            <a:off x="2286000" y="960456"/>
            <a:ext cx="14870909" cy="105884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기능 및 키 설명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–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기능 </a:t>
            </a:r>
            <a:r>
              <a:rPr lang="en-US" altLang="ko-KR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1 </a:t>
            </a:r>
            <a:r>
              <a:rPr lang="ko-KR" altLang="en-US" sz="4000" kern="0" spc="-200" dirty="0" smtClean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G마켓 산스 Bold" pitchFamily="34" charset="0"/>
              </a:rPr>
              <a:t>수류탄 던지기</a:t>
            </a:r>
            <a:endParaRPr lang="en-US" sz="40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3" name="Object 25"/>
          <p:cNvSpPr txBox="1"/>
          <p:nvPr/>
        </p:nvSpPr>
        <p:spPr>
          <a:xfrm>
            <a:off x="1241199" y="8115300"/>
            <a:ext cx="16284801" cy="144780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수류탄을 먹게 되어서 플레이어가 수류탄을 가지고 있다면 마우스 오른쪽 버튼을 통해 수류탄을 던져서 원거리 공격 및 다수 공</a:t>
            </a:r>
            <a:r>
              <a:rPr lang="ko-KR" altLang="en-US" sz="3200" dirty="0">
                <a:latin typeface="a땅콩B" panose="02020600000000000000" pitchFamily="18" charset="-127"/>
                <a:ea typeface="a땅콩B" panose="02020600000000000000" pitchFamily="18" charset="-127"/>
              </a:rPr>
              <a:t>격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이 가능하며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수류탄이 없을 경우 안 나타나지만 수류탄이 플레이어가 가지고 있으면 플레이어 주변에 보여진다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199" y="2247900"/>
            <a:ext cx="4778601" cy="531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2247900"/>
            <a:ext cx="5039902" cy="531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8600" y="2019300"/>
            <a:ext cx="2895600" cy="248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5201" y="2019300"/>
            <a:ext cx="2590800" cy="248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8600" y="3924300"/>
            <a:ext cx="4029075" cy="231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9" name="Picture 7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3434" y="6389505"/>
            <a:ext cx="4900612" cy="171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2033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2" name="Object 24">
            <a:extLst>
              <a:ext uri="{FF2B5EF4-FFF2-40B4-BE49-F238E27FC236}">
                <a16:creationId xmlns="" xmlns:a16="http://schemas.microsoft.com/office/drawing/2014/main" id="{9BB63D9D-1511-407D-8FB6-C8B88C2EE163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02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="" xmlns:a16="http://schemas.microsoft.com/office/drawing/2014/main" id="{8D7769BB-F1C3-44BF-9FC7-77EA2E6853C3}"/>
              </a:ext>
            </a:extLst>
          </p:cNvPr>
          <p:cNvSpPr txBox="1"/>
          <p:nvPr/>
        </p:nvSpPr>
        <p:spPr>
          <a:xfrm>
            <a:off x="2590799" y="1059191"/>
            <a:ext cx="13374083" cy="105884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기능 및 키 설명 </a:t>
            </a:r>
            <a:r>
              <a:rPr lang="en-US" altLang="ko-KR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– </a:t>
            </a:r>
            <a:r>
              <a:rPr lang="ko-KR" altLang="en-US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기능 </a:t>
            </a:r>
            <a:r>
              <a:rPr lang="en-US" altLang="ko-KR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2 </a:t>
            </a:r>
            <a:r>
              <a:rPr lang="ko-KR" altLang="en-US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다양한 모션 및 게임 오버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3" name="Object 25"/>
          <p:cNvSpPr txBox="1"/>
          <p:nvPr/>
        </p:nvSpPr>
        <p:spPr>
          <a:xfrm>
            <a:off x="1241199" y="8191499"/>
            <a:ext cx="15415711" cy="168645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dirty="0" err="1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스페이스바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를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누르면 </a:t>
            </a:r>
            <a:r>
              <a:rPr lang="ko-KR" altLang="en-US" sz="3200" dirty="0" smtClean="0">
                <a:solidFill>
                  <a:schemeClr val="tx2"/>
                </a:solidFill>
                <a:latin typeface="a땅콩B" panose="02020600000000000000" pitchFamily="18" charset="-127"/>
                <a:ea typeface="a땅콩B" panose="02020600000000000000" pitchFamily="18" charset="-127"/>
              </a:rPr>
              <a:t>점프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와 바닥에 떨어지면 착지 모션하고 </a:t>
            </a:r>
            <a:r>
              <a:rPr lang="ko-KR" altLang="en-US" sz="3200" dirty="0" err="1" smtClean="0">
                <a:latin typeface="a땅콩B" panose="02020600000000000000" pitchFamily="18" charset="-127"/>
                <a:ea typeface="a땅콩B" panose="02020600000000000000" pitchFamily="18" charset="-127"/>
              </a:rPr>
              <a:t>몬스터들의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공격을 맞으면 맞았다는 느낌으로 빨강색으로 변한다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Ctrl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를 누르면 회피 모션을 한다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왼쪽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alt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를 누르면 걷기 모드가 된다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</a:p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플레이어 피가 다 떨어지면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dead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로 게임 오버된다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메인 타이틀 누르면 다시 돌아감 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058" y="2247900"/>
            <a:ext cx="5819775" cy="46304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247900"/>
            <a:ext cx="4452937" cy="294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4693" y="5448300"/>
            <a:ext cx="493395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9225" y="2980235"/>
            <a:ext cx="5942920" cy="357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1362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2" name="Object 24">
            <a:extLst>
              <a:ext uri="{FF2B5EF4-FFF2-40B4-BE49-F238E27FC236}">
                <a16:creationId xmlns="" xmlns:a16="http://schemas.microsoft.com/office/drawing/2014/main" id="{9BB63D9D-1511-407D-8FB6-C8B88C2EE163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02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="" xmlns:a16="http://schemas.microsoft.com/office/drawing/2014/main" id="{8D7769BB-F1C3-44BF-9FC7-77EA2E6853C3}"/>
              </a:ext>
            </a:extLst>
          </p:cNvPr>
          <p:cNvSpPr txBox="1"/>
          <p:nvPr/>
        </p:nvSpPr>
        <p:spPr>
          <a:xfrm>
            <a:off x="2590799" y="1059191"/>
            <a:ext cx="13374083" cy="105884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기능 및 키 설명 </a:t>
            </a:r>
            <a:r>
              <a:rPr lang="en-US" altLang="ko-KR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– </a:t>
            </a:r>
            <a:r>
              <a:rPr lang="ko-KR" altLang="en-US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기능 </a:t>
            </a:r>
            <a:r>
              <a:rPr lang="en-US" altLang="ko-KR" sz="4600" kern="0" spc="-200" dirty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3</a:t>
            </a:r>
            <a:r>
              <a:rPr lang="en-US" altLang="ko-KR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 </a:t>
            </a:r>
            <a:r>
              <a:rPr lang="ko-KR" altLang="en-US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상점 기능</a:t>
            </a:r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058" y="1998225"/>
            <a:ext cx="7015162" cy="367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0" y="1998224"/>
            <a:ext cx="8698709" cy="512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818" y="6057900"/>
            <a:ext cx="7030402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8376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C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455444" y="377486"/>
            <a:ext cx="1571510" cy="1472109"/>
            <a:chOff x="455444" y="377486"/>
            <a:chExt cx="1571510" cy="14721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444" y="377486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63063" y="8375582"/>
            <a:ext cx="1571510" cy="1472109"/>
            <a:chOff x="463063" y="8375582"/>
            <a:chExt cx="1571510" cy="147210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3063" y="8375582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246567" y="407755"/>
            <a:ext cx="1571510" cy="1472109"/>
            <a:chOff x="16246567" y="407755"/>
            <a:chExt cx="1571510" cy="14721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6567" y="407755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238948" y="8405850"/>
            <a:ext cx="1571510" cy="1472109"/>
            <a:chOff x="16238948" y="8405850"/>
            <a:chExt cx="1571510" cy="147210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38948" y="8405850"/>
              <a:ext cx="1571510" cy="147210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964883" y="781455"/>
            <a:ext cx="1496826" cy="555472"/>
            <a:chOff x="15964883" y="781455"/>
            <a:chExt cx="1496826" cy="55547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964883" y="781455"/>
              <a:ext cx="1496826" cy="55547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990058" y="795831"/>
            <a:ext cx="1202394" cy="1202394"/>
            <a:chOff x="990058" y="795831"/>
            <a:chExt cx="1202394" cy="1202394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90058" y="795831"/>
              <a:ext cx="1202394" cy="1202394"/>
            </a:xfrm>
            <a:prstGeom prst="rect">
              <a:avLst/>
            </a:prstGeom>
          </p:spPr>
        </p:pic>
      </p:grpSp>
      <p:sp>
        <p:nvSpPr>
          <p:cNvPr id="22" name="Object 24">
            <a:extLst>
              <a:ext uri="{FF2B5EF4-FFF2-40B4-BE49-F238E27FC236}">
                <a16:creationId xmlns="" xmlns:a16="http://schemas.microsoft.com/office/drawing/2014/main" id="{9BB63D9D-1511-407D-8FB6-C8B88C2EE163}"/>
              </a:ext>
            </a:extLst>
          </p:cNvPr>
          <p:cNvSpPr txBox="1"/>
          <p:nvPr/>
        </p:nvSpPr>
        <p:spPr>
          <a:xfrm>
            <a:off x="967249" y="1088112"/>
            <a:ext cx="1225203" cy="76148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4000" kern="0" spc="-200" dirty="0">
                <a:solidFill>
                  <a:srgbClr val="C7B0D8"/>
                </a:solidFill>
                <a:latin typeface="Arial Black" panose="020B0A04020102020204" pitchFamily="34" charset="0"/>
                <a:cs typeface="G마켓 산스 Bold" pitchFamily="34" charset="0"/>
              </a:rPr>
              <a:t>02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="" xmlns:a16="http://schemas.microsoft.com/office/drawing/2014/main" id="{8D7769BB-F1C3-44BF-9FC7-77EA2E6853C3}"/>
              </a:ext>
            </a:extLst>
          </p:cNvPr>
          <p:cNvSpPr txBox="1"/>
          <p:nvPr/>
        </p:nvSpPr>
        <p:spPr>
          <a:xfrm>
            <a:off x="2590799" y="1059191"/>
            <a:ext cx="13374083" cy="105884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기능 및 키 설명 </a:t>
            </a:r>
            <a:r>
              <a:rPr lang="en-US" altLang="ko-KR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– </a:t>
            </a:r>
            <a:r>
              <a:rPr lang="ko-KR" altLang="en-US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기능 </a:t>
            </a:r>
            <a:r>
              <a:rPr lang="en-US" altLang="ko-KR" sz="4600" kern="0" spc="-200" dirty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3</a:t>
            </a:r>
            <a:r>
              <a:rPr lang="en-US" altLang="ko-KR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 </a:t>
            </a:r>
            <a:r>
              <a:rPr lang="ko-KR" altLang="en-US" sz="4600" kern="0" spc="-200" dirty="0" smtClean="0">
                <a:solidFill>
                  <a:srgbClr val="FFFFFF"/>
                </a:solidFill>
                <a:latin typeface="Arial Black" panose="020B0A04020102020204" pitchFamily="34" charset="0"/>
                <a:cs typeface="G마켓 산스 Bold" pitchFamily="34" charset="0"/>
              </a:rPr>
              <a:t>상점 기능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23" name="Object 25"/>
          <p:cNvSpPr txBox="1"/>
          <p:nvPr/>
        </p:nvSpPr>
        <p:spPr>
          <a:xfrm>
            <a:off x="1241199" y="8191500"/>
            <a:ext cx="15415711" cy="190500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상점 앞에 가서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E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키를 누르면 물건을 살 수 있는 화면이 나옴 가지고 있는 코인만큼 물건을 살 수 있으며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,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구입하면 지정된 바닥에 생성됨 그것을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item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수집처럼 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e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키를 누르거나 먹으면 된다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</a:p>
          <a:p>
            <a:pPr algn="just"/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 </a:t>
            </a:r>
            <a:r>
              <a:rPr lang="ko-KR" altLang="en-US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코인이 부족하다면 부족 메시지로 바뀜 상점을 나오면 점원이 인사도 해준다</a:t>
            </a:r>
            <a:r>
              <a:rPr lang="en-US" altLang="ko-KR" sz="3200" dirty="0" smtClean="0">
                <a:latin typeface="a땅콩B" panose="02020600000000000000" pitchFamily="18" charset="-127"/>
                <a:ea typeface="a땅콩B" panose="02020600000000000000" pitchFamily="18" charset="-127"/>
              </a:rPr>
              <a:t>.</a:t>
            </a:r>
            <a:endParaRPr lang="en-US" sz="3200" dirty="0">
              <a:latin typeface="a땅콩B" panose="02020600000000000000" pitchFamily="18" charset="-127"/>
              <a:ea typeface="a땅콩B" panose="02020600000000000000" pitchFamily="18" charset="-127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299" y="5448300"/>
            <a:ext cx="7943756" cy="256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49" y="2118035"/>
            <a:ext cx="7981950" cy="3041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199" y="2118034"/>
            <a:ext cx="7423503" cy="4613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6298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2816</TotalTime>
  <Words>1115</Words>
  <Application>Microsoft Office PowerPoint</Application>
  <PresentationFormat>사용자 지정</PresentationFormat>
  <Paragraphs>98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굴림</vt:lpstr>
      <vt:lpstr>Arial</vt:lpstr>
      <vt:lpstr>Arial Black</vt:lpstr>
      <vt:lpstr>a옛날사진관3</vt:lpstr>
      <vt:lpstr>a땅콩B</vt:lpstr>
      <vt:lpstr>G마켓 산스 Bold</vt:lpstr>
      <vt:lpstr>Calibri</vt:lpstr>
      <vt:lpstr>?? ??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이금주</cp:lastModifiedBy>
  <cp:revision>106</cp:revision>
  <dcterms:created xsi:type="dcterms:W3CDTF">2021-07-25T13:43:08Z</dcterms:created>
  <dcterms:modified xsi:type="dcterms:W3CDTF">2022-05-04T13:59:30Z</dcterms:modified>
</cp:coreProperties>
</file>